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forget these they are provided on the pprof default web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a pprof beginner like many of you. When I started I literally had to ask twitch chat how to run it because I couldn't file reliable docs via google search. Now, I know exactly what I demo'd today. Nothing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slide we are going to go into some of the usecases that I have found very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2024-08-21T20:34:43Z</dcterms:created>
  <dcterms:modified xsi:type="dcterms:W3CDTF">2024-08-21T20:34:43Z</dcterms:modified>
</cp:coreProperties>
</file>